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AC927-C8D2-4768-818A-BDBBCD08514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7858A-1438-4718-A01C-D23F9C268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2133600"/>
          </a:xfrm>
        </p:spPr>
        <p:txBody>
          <a:bodyPr/>
          <a:lstStyle/>
          <a:p>
            <a:r>
              <a:rPr lang="en-US" b="1" dirty="0" smtClean="0"/>
              <a:t>Niccolò Machiavelli</a:t>
            </a:r>
            <a:br>
              <a:rPr lang="en-US" b="1" dirty="0" smtClean="0"/>
            </a:br>
            <a:r>
              <a:rPr lang="en-US" b="1" dirty="0" smtClean="0"/>
              <a:t>(1469-1527)</a:t>
            </a:r>
            <a:endParaRPr lang="en-US" dirty="0"/>
          </a:p>
        </p:txBody>
      </p:sp>
      <p:pic>
        <p:nvPicPr>
          <p:cNvPr id="11266" name="Picture 2" descr="http://1.bp.blogspot.com/-X00GER9Zknc/TZXVP4YP5iI/AAAAAAAAAag/MjRlCwSWouA/s1600/machiavel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57679"/>
            <a:ext cx="4648200" cy="49003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/>
              <a:t>Early Life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81200"/>
            <a:ext cx="8153400" cy="228600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Machiavelli  was born on May 3, 1459 in Florence, Italy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Wasn't  born to a very wealthy family, spent all his childhood in Florence.  Family valued and loved books.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He had a very strong love for reading and books.  He was later arrested and went to jail for being accused of a crime he did not do, and that’s when he turned to writing.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The Prince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458200" cy="2209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Prince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ts unique, not because it explains how to take control of other lands and how to control them, but because it gives advice that often disregards all moral and ethical rules.</a:t>
            </a: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remnanttrust.ipfw.edu/assets/images/docs/dark-side/prince/pri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3243648" cy="2743200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352800" y="3962400"/>
          <a:ext cx="5638800" cy="2895600"/>
        </p:xfrm>
        <a:graphic>
          <a:graphicData uri="http://schemas.openxmlformats.org/drawingml/2006/table">
            <a:tbl>
              <a:tblPr/>
              <a:tblGrid>
                <a:gridCol w="2424684"/>
                <a:gridCol w="3214116"/>
              </a:tblGrid>
              <a:tr h="2932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2323">
                <a:tc>
                  <a:txBody>
                    <a:bodyPr/>
                    <a:lstStyle/>
                    <a:p>
                      <a:pPr algn="l"/>
                      <a:r>
                        <a:rPr lang="en-US" i="1" dirty="0"/>
                        <a:t>Being Machiavellian need not imply cruelty, hostility, or manipulation for its own sake.  </a:t>
                      </a:r>
                      <a:r>
                        <a:rPr lang="en-US" i="1" dirty="0" smtClean="0"/>
                        <a:t>Rather, the </a:t>
                      </a:r>
                      <a:r>
                        <a:rPr lang="en-US" i="1" dirty="0"/>
                        <a:t>Machiavellian is willing to act, without the burden of external standards of virtue to achieve legitimate goals</a:t>
                      </a:r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7924800" cy="2590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It let people from Italy discover how the true government was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It was a piece of literature that influenced thinking because no one knew how the government really was and reading Machiavelli book showed them</a:t>
            </a:r>
          </a:p>
          <a:p>
            <a:pPr algn="l">
              <a:buFont typeface="Arial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risties.com/lotfinderimages/D53319/machiavelli_niccolo_the_works_of_the_famous_nicolas_machiavel_citizen_d5331957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43201"/>
            <a:ext cx="2420470" cy="4114800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QZaHuiOEVdnCLijySGkRD4sx7DuMFpivopsbW1c04lkNNj6zoWEcT5kjoc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679702"/>
            <a:ext cx="5562601" cy="4178299"/>
          </a:xfrm>
          <a:prstGeom prst="rect">
            <a:avLst/>
          </a:prstGeom>
          <a:noFill/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81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Machiavelli has many famous quotes and had many to say.</a:t>
            </a:r>
            <a:br>
              <a:rPr lang="en-US" sz="2400" dirty="0" smtClean="0"/>
            </a:br>
            <a:r>
              <a:rPr lang="en-US" sz="2400" dirty="0" smtClean="0"/>
              <a:t>Also had a book about many famous and great things he did in his times.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Niccolò Machiavelli (1469-1527)</vt:lpstr>
      <vt:lpstr>Early Life</vt:lpstr>
      <vt:lpstr>The Prince</vt:lpstr>
      <vt:lpstr>Slide 4</vt:lpstr>
      <vt:lpstr>Machiavelli has many famous quotes and had many to say. Also had a book about many famous and great things he did in his times.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Niccolò Machiavelli (1469-1527)</dc:title>
  <dc:creator>admin</dc:creator>
  <cp:lastModifiedBy>admin</cp:lastModifiedBy>
  <cp:revision>9</cp:revision>
  <dcterms:created xsi:type="dcterms:W3CDTF">2012-04-19T18:24:32Z</dcterms:created>
  <dcterms:modified xsi:type="dcterms:W3CDTF">2012-04-23T18:03:49Z</dcterms:modified>
</cp:coreProperties>
</file>